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76"/>
  </p:notesMasterIdLst>
  <p:sldIdLst>
    <p:sldId id="431" r:id="rId2"/>
    <p:sldId id="331" r:id="rId3"/>
    <p:sldId id="266" r:id="rId4"/>
    <p:sldId id="269" r:id="rId5"/>
    <p:sldId id="343" r:id="rId6"/>
    <p:sldId id="270" r:id="rId7"/>
    <p:sldId id="271" r:id="rId8"/>
    <p:sldId id="272" r:id="rId9"/>
    <p:sldId id="274" r:id="rId10"/>
    <p:sldId id="275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42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309" r:id="rId29"/>
    <p:sldId id="296" r:id="rId30"/>
    <p:sldId id="297" r:id="rId31"/>
    <p:sldId id="298" r:id="rId32"/>
    <p:sldId id="428" r:id="rId33"/>
    <p:sldId id="427" r:id="rId34"/>
    <p:sldId id="434" r:id="rId35"/>
    <p:sldId id="435" r:id="rId36"/>
    <p:sldId id="436" r:id="rId37"/>
    <p:sldId id="335" r:id="rId38"/>
    <p:sldId id="432" r:id="rId39"/>
    <p:sldId id="433" r:id="rId40"/>
    <p:sldId id="429" r:id="rId41"/>
    <p:sldId id="312" r:id="rId42"/>
    <p:sldId id="313" r:id="rId43"/>
    <p:sldId id="314" r:id="rId44"/>
    <p:sldId id="333" r:id="rId45"/>
    <p:sldId id="437" r:id="rId46"/>
    <p:sldId id="430" r:id="rId47"/>
    <p:sldId id="300" r:id="rId48"/>
    <p:sldId id="301" r:id="rId49"/>
    <p:sldId id="304" r:id="rId50"/>
    <p:sldId id="341" r:id="rId51"/>
    <p:sldId id="302" r:id="rId52"/>
    <p:sldId id="441" r:id="rId53"/>
    <p:sldId id="299" r:id="rId54"/>
    <p:sldId id="442" r:id="rId55"/>
    <p:sldId id="438" r:id="rId56"/>
    <p:sldId id="293" r:id="rId57"/>
    <p:sldId id="443" r:id="rId58"/>
    <p:sldId id="448" r:id="rId59"/>
    <p:sldId id="447" r:id="rId60"/>
    <p:sldId id="439" r:id="rId61"/>
    <p:sldId id="377" r:id="rId62"/>
    <p:sldId id="376" r:id="rId63"/>
    <p:sldId id="446" r:id="rId64"/>
    <p:sldId id="449" r:id="rId65"/>
    <p:sldId id="467" r:id="rId66"/>
    <p:sldId id="452" r:id="rId67"/>
    <p:sldId id="470" r:id="rId68"/>
    <p:sldId id="451" r:id="rId69"/>
    <p:sldId id="457" r:id="rId70"/>
    <p:sldId id="459" r:id="rId71"/>
    <p:sldId id="460" r:id="rId72"/>
    <p:sldId id="461" r:id="rId73"/>
    <p:sldId id="462" r:id="rId74"/>
    <p:sldId id="456" r:id="rId75"/>
    <p:sldId id="468" r:id="rId76"/>
    <p:sldId id="469" r:id="rId77"/>
    <p:sldId id="454" r:id="rId78"/>
    <p:sldId id="464" r:id="rId79"/>
    <p:sldId id="453" r:id="rId80"/>
    <p:sldId id="465" r:id="rId81"/>
    <p:sldId id="466" r:id="rId82"/>
    <p:sldId id="463" r:id="rId83"/>
    <p:sldId id="450" r:id="rId84"/>
    <p:sldId id="477" r:id="rId85"/>
    <p:sldId id="484" r:id="rId86"/>
    <p:sldId id="485" r:id="rId87"/>
    <p:sldId id="471" r:id="rId88"/>
    <p:sldId id="472" r:id="rId89"/>
    <p:sldId id="473" r:id="rId90"/>
    <p:sldId id="476" r:id="rId91"/>
    <p:sldId id="474" r:id="rId92"/>
    <p:sldId id="475" r:id="rId93"/>
    <p:sldId id="277" r:id="rId94"/>
    <p:sldId id="478" r:id="rId95"/>
    <p:sldId id="479" r:id="rId96"/>
    <p:sldId id="480" r:id="rId97"/>
    <p:sldId id="481" r:id="rId98"/>
    <p:sldId id="483" r:id="rId99"/>
    <p:sldId id="482" r:id="rId100"/>
    <p:sldId id="444" r:id="rId101"/>
    <p:sldId id="498" r:id="rId102"/>
    <p:sldId id="497" r:id="rId103"/>
    <p:sldId id="268" r:id="rId104"/>
    <p:sldId id="489" r:id="rId105"/>
    <p:sldId id="494" r:id="rId106"/>
    <p:sldId id="488" r:id="rId107"/>
    <p:sldId id="495" r:id="rId108"/>
    <p:sldId id="445" r:id="rId109"/>
    <p:sldId id="496" r:id="rId110"/>
    <p:sldId id="505" r:id="rId111"/>
    <p:sldId id="486" r:id="rId112"/>
    <p:sldId id="487" r:id="rId113"/>
    <p:sldId id="440" r:id="rId114"/>
    <p:sldId id="306" r:id="rId115"/>
    <p:sldId id="305" r:id="rId116"/>
    <p:sldId id="307" r:id="rId117"/>
    <p:sldId id="308" r:id="rId118"/>
    <p:sldId id="273" r:id="rId119"/>
    <p:sldId id="490" r:id="rId120"/>
    <p:sldId id="491" r:id="rId121"/>
    <p:sldId id="492" r:id="rId122"/>
    <p:sldId id="342" r:id="rId123"/>
    <p:sldId id="506" r:id="rId124"/>
    <p:sldId id="508" r:id="rId125"/>
    <p:sldId id="509" r:id="rId126"/>
    <p:sldId id="510" r:id="rId127"/>
    <p:sldId id="511" r:id="rId128"/>
    <p:sldId id="256" r:id="rId129"/>
    <p:sldId id="261" r:id="rId130"/>
    <p:sldId id="262" r:id="rId131"/>
    <p:sldId id="264" r:id="rId132"/>
    <p:sldId id="265" r:id="rId133"/>
    <p:sldId id="263" r:id="rId134"/>
    <p:sldId id="512" r:id="rId135"/>
    <p:sldId id="513" r:id="rId136"/>
    <p:sldId id="514" r:id="rId137"/>
    <p:sldId id="515" r:id="rId138"/>
    <p:sldId id="516" r:id="rId139"/>
    <p:sldId id="517" r:id="rId140"/>
    <p:sldId id="267" r:id="rId141"/>
    <p:sldId id="518" r:id="rId142"/>
    <p:sldId id="519" r:id="rId143"/>
    <p:sldId id="520" r:id="rId144"/>
    <p:sldId id="521" r:id="rId145"/>
    <p:sldId id="522" r:id="rId146"/>
    <p:sldId id="523" r:id="rId147"/>
    <p:sldId id="524" r:id="rId148"/>
    <p:sldId id="525" r:id="rId149"/>
    <p:sldId id="526" r:id="rId150"/>
    <p:sldId id="527" r:id="rId151"/>
    <p:sldId id="528" r:id="rId152"/>
    <p:sldId id="529" r:id="rId153"/>
    <p:sldId id="530" r:id="rId154"/>
    <p:sldId id="531" r:id="rId155"/>
    <p:sldId id="532" r:id="rId156"/>
    <p:sldId id="533" r:id="rId157"/>
    <p:sldId id="534" r:id="rId158"/>
    <p:sldId id="535" r:id="rId159"/>
    <p:sldId id="536" r:id="rId160"/>
    <p:sldId id="537" r:id="rId161"/>
    <p:sldId id="538" r:id="rId162"/>
    <p:sldId id="539" r:id="rId163"/>
    <p:sldId id="540" r:id="rId164"/>
    <p:sldId id="541" r:id="rId165"/>
    <p:sldId id="542" r:id="rId166"/>
    <p:sldId id="543" r:id="rId167"/>
    <p:sldId id="544" r:id="rId168"/>
    <p:sldId id="545" r:id="rId169"/>
    <p:sldId id="546" r:id="rId170"/>
    <p:sldId id="547" r:id="rId171"/>
    <p:sldId id="548" r:id="rId172"/>
    <p:sldId id="549" r:id="rId173"/>
    <p:sldId id="550" r:id="rId174"/>
    <p:sldId id="551" r:id="rId1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6371" autoAdjust="0"/>
  </p:normalViewPr>
  <p:slideViewPr>
    <p:cSldViewPr snapToGrid="0">
      <p:cViewPr varScale="1">
        <p:scale>
          <a:sx n="100" d="100"/>
          <a:sy n="100" d="100"/>
        </p:scale>
        <p:origin x="8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16/8/2020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0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hirulnizam/ionmasjid" TargetMode="Externa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hirulnizam/ionmasjid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microsoft.com/office/2007/relationships/hdphoto" Target="../media/hdphoto2.wdp"/><Relationship Id="rId4" Type="http://schemas.openxmlformats.org/officeDocument/2006/relationships/image" Target="../media/image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678568" y="454362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784" y="1458622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4486396" y="2185201"/>
            <a:ext cx="49333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400" b="1" i="1">
                <a:solidFill>
                  <a:schemeClr val="bg1"/>
                </a:solidFill>
              </a:rPr>
              <a:t>Ionic5</a:t>
            </a:r>
            <a:br>
              <a:rPr lang="en-MY" sz="4400" b="1" i="1" dirty="0">
                <a:solidFill>
                  <a:schemeClr val="bg1"/>
                </a:solidFill>
              </a:rPr>
            </a:br>
            <a:r>
              <a:rPr lang="en-MY" sz="4400" b="1" i="1">
                <a:solidFill>
                  <a:schemeClr val="bg1"/>
                </a:solidFill>
              </a:rPr>
              <a:t>T01 Intro</a:t>
            </a:r>
          </a:p>
          <a:p>
            <a:r>
              <a:rPr lang="en-MY" sz="4400" b="1" i="1">
                <a:solidFill>
                  <a:schemeClr val="bg1"/>
                </a:solidFill>
              </a:rPr>
              <a:t>ILP Selandar </a:t>
            </a:r>
            <a:endParaRPr lang="en-MY" sz="4400" b="1" i="1" dirty="0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FE453C21-B0D7-4214-AAF9-EE73321667C1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C90AAA9A-CA48-40EE-B62A-F5B4A1676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B4AC4CAE-A612-4E94-9980-A654C25AE42F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1DB7758-B472-4185-8226-138C6DA9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093573" y="1371600"/>
            <a:ext cx="2926477" cy="33733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SERVICES: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u="sng" dirty="0"/>
              <a:t>Functions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createUser</a:t>
            </a:r>
            <a:r>
              <a:rPr lang="en" dirty="0"/>
              <a:t>(</a:t>
            </a:r>
            <a:r>
              <a:rPr lang="en-MY" dirty="0"/>
              <a:t>email</a:t>
            </a:r>
            <a:r>
              <a:rPr lang="en" dirty="0"/>
              <a:t>, </a:t>
            </a:r>
            <a:r>
              <a:rPr lang="en-MY" dirty="0"/>
              <a:t>password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loginUser(){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</a:t>
            </a:r>
            <a:r>
              <a:rPr lang="en-MY" dirty="0"/>
              <a:t>Users(){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  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}</a:t>
            </a:r>
            <a:endParaRPr dirty="0"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HOME</a:t>
            </a:r>
            <a:endParaRPr sz="2400" b="1" dirty="0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DAFTAR</a:t>
            </a:r>
            <a:endParaRPr sz="2400" b="1" dirty="0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LOGIN</a:t>
            </a:r>
            <a:endParaRPr sz="2400" b="1" dirty="0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cxnSpLocks/>
            <a:stCxn id="196" idx="3"/>
            <a:endCxn id="197" idx="1"/>
          </p:cNvCxnSpPr>
          <p:nvPr/>
        </p:nvCxnSpPr>
        <p:spPr>
          <a:xfrm flipV="1">
            <a:off x="4020050" y="785550"/>
            <a:ext cx="1617500" cy="2272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cxnSpLocks/>
            <a:stCxn id="196" idx="3"/>
            <a:endCxn id="198" idx="1"/>
          </p:cNvCxnSpPr>
          <p:nvPr/>
        </p:nvCxnSpPr>
        <p:spPr>
          <a:xfrm flipV="1">
            <a:off x="4020050" y="1964925"/>
            <a:ext cx="1617500" cy="1093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cxnSpLocks/>
            <a:stCxn id="196" idx="3"/>
            <a:endCxn id="199" idx="1"/>
          </p:cNvCxnSpPr>
          <p:nvPr/>
        </p:nvCxnSpPr>
        <p:spPr>
          <a:xfrm>
            <a:off x="4020050" y="3058298"/>
            <a:ext cx="1617500" cy="860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cxnSpLocks/>
            <a:stCxn id="196" idx="3"/>
            <a:endCxn id="200" idx="1"/>
          </p:cNvCxnSpPr>
          <p:nvPr/>
        </p:nvCxnSpPr>
        <p:spPr>
          <a:xfrm>
            <a:off x="4020050" y="3058298"/>
            <a:ext cx="1617500" cy="12996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125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126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127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0"/>
            <a:ext cx="82221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MY" b="1" dirty="0"/>
              <a:t>IONIC + Firebase S-CRUD</a:t>
            </a:r>
            <a:endParaRPr b="1" dirty="0"/>
          </a:p>
        </p:txBody>
      </p:sp>
      <p:sp>
        <p:nvSpPr>
          <p:cNvPr id="68" name="Google Shape;68;p1"/>
          <p:cNvSpPr txBox="1">
            <a:spLocks noGrp="1"/>
          </p:cNvSpPr>
          <p:nvPr>
            <p:ph type="subTitle" idx="1"/>
          </p:nvPr>
        </p:nvSpPr>
        <p:spPr>
          <a:xfrm>
            <a:off x="460950" y="16562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Insert Record</a:t>
            </a:r>
            <a:endParaRPr dirty="0"/>
          </a:p>
        </p:txBody>
      </p:sp>
      <p:sp>
        <p:nvSpPr>
          <p:cNvPr id="69" name="Google Shape;69;p1"/>
          <p:cNvSpPr txBox="1"/>
          <p:nvPr/>
        </p:nvSpPr>
        <p:spPr>
          <a:xfrm>
            <a:off x="435150" y="2089125"/>
            <a:ext cx="82737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SLIDES/NOTES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Bit.ly/ionickerul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212857" y="3993387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OVERVIEW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81264-B905-406E-A4F6-1BEAF084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31" y="0"/>
            <a:ext cx="68283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1254926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345" y="2090005"/>
            <a:ext cx="4533310" cy="303714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62473F-68A5-440F-8B22-72B013D4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382" y="717117"/>
            <a:ext cx="6461889" cy="44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008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get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A49D9-955B-423E-9718-ECA744E1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82" y="619050"/>
            <a:ext cx="6631236" cy="45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320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project nickname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6AC54-B3A5-45C1-8A51-0FECDE07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39" y="749654"/>
            <a:ext cx="6409902" cy="43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691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select copy Firebase security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E3C90-CCDD-4C07-96DB-FA51660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43" y="604846"/>
            <a:ext cx="5888341" cy="45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3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6D5E-02F1-4884-92D0-A766D691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Create new Ionic project with Tabs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4722C-3021-47EC-8130-86A5514656D4}"/>
              </a:ext>
            </a:extLst>
          </p:cNvPr>
          <p:cNvSpPr txBox="1"/>
          <p:nvPr/>
        </p:nvSpPr>
        <p:spPr>
          <a:xfrm>
            <a:off x="524540" y="1173182"/>
            <a:ext cx="8094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D:\&gt;npm install -g ionic </a:t>
            </a:r>
            <a:r>
              <a:rPr lang="en-US" sz="2800" dirty="0" err="1"/>
              <a:t>cordova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D:\&gt;ionic start </a:t>
            </a:r>
            <a:r>
              <a:rPr lang="en-US" sz="2800" dirty="0" err="1"/>
              <a:t>ionmasjid</a:t>
            </a:r>
            <a:r>
              <a:rPr lang="en-US" sz="2800" dirty="0"/>
              <a:t> tabs</a:t>
            </a:r>
          </a:p>
          <a:p>
            <a:endParaRPr lang="en-US" sz="2800" dirty="0"/>
          </a:p>
          <a:p>
            <a:r>
              <a:rPr lang="nb-NO" sz="2800" dirty="0"/>
              <a:t>D:\ionmasjid&gt;npm install firebase @angular/fire</a:t>
            </a:r>
          </a:p>
          <a:p>
            <a:endParaRPr lang="nb-NO" sz="2800" dirty="0"/>
          </a:p>
          <a:p>
            <a:r>
              <a:rPr lang="en-US" sz="2800" dirty="0"/>
              <a:t>D:\ionmasjid&gt;ionic g service service/firebase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7379617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environment.ts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Provide the Google Firebase token in </a:t>
            </a:r>
            <a:r>
              <a:rPr lang="en-MY" sz="2800" dirty="0" err="1"/>
              <a:t>environment.ts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1447393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environment.ts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6522-621D-41DA-831C-42E0A72E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0" y="707538"/>
            <a:ext cx="8102009" cy="42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51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app.module.ts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Provide the Google Firebase additional module in </a:t>
            </a:r>
            <a:r>
              <a:rPr lang="en-MY" sz="2800" dirty="0" err="1"/>
              <a:t>app.module.ts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1204591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/>
              <a:t>app.module.</a:t>
            </a:r>
            <a:r>
              <a:rPr lang="en-MY" dirty="0" err="1"/>
              <a:t>ts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A7906-A502-4CB8-89F1-096463D6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34" y="673838"/>
            <a:ext cx="7946065" cy="44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462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Insert record process to Firebase in 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0178367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F9CFF-64E6-4BBB-90D7-51CB17F2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6" y="741620"/>
            <a:ext cx="7825563" cy="44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111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r>
              <a:rPr lang="en-MY" dirty="0"/>
              <a:t> add function </a:t>
            </a:r>
            <a:r>
              <a:rPr lang="en-MY" dirty="0" err="1"/>
              <a:t>createEntry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88537-5859-4DBF-9D41-BB90EBE4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58" y="665864"/>
            <a:ext cx="7960242" cy="44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68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6D99-2D2C-48F8-BF37-26EC45CB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19694-BA48-42BC-89E6-BADB66F8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59" y="-16350"/>
            <a:ext cx="65750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833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5D3F-E59C-4021-8811-0DF7480C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966D7-D59D-4B8C-99ED-4B02EC9C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0" y="633966"/>
            <a:ext cx="8016949" cy="45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5D3F-E59C-4021-8811-0DF7480C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tab1.page.html   </a:t>
            </a:r>
            <a:r>
              <a:rPr lang="en-MY" b="1" dirty="0"/>
              <a:t>[(</a:t>
            </a:r>
            <a:r>
              <a:rPr lang="en-MY" b="1" dirty="0" err="1"/>
              <a:t>ngModel</a:t>
            </a:r>
            <a:r>
              <a:rPr lang="en-MY" b="1" dirty="0"/>
              <a:t>)]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83DAC-BBFD-42A4-8B71-15BE94FF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46" y="669850"/>
            <a:ext cx="7953153" cy="44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922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Capture record data from </a:t>
            </a:r>
            <a:r>
              <a:rPr lang="en-MY" sz="2800" dirty="0" err="1"/>
              <a:t>ngModel</a:t>
            </a:r>
            <a:r>
              <a:rPr lang="en-MY" sz="2800" dirty="0"/>
              <a:t> input, and send to </a:t>
            </a:r>
            <a:r>
              <a:rPr lang="en-MY" sz="2800" dirty="0" err="1"/>
              <a:t>FirebaseService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24274412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7D83-9A87-47BE-BCC6-1D0613B5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CBCD6-37E0-49B1-9196-C9936B49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40" y="637954"/>
            <a:ext cx="8009860" cy="45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699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/>
              <a:t>createActivity</a:t>
            </a:r>
            <a:r>
              <a:rPr lang="en-MY" sz="2800" dirty="0"/>
              <a:t> function to send record to </a:t>
            </a:r>
            <a:r>
              <a:rPr lang="en-MY" sz="2800" dirty="0" err="1"/>
              <a:t>FirebaseService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2513618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7D83-9A87-47BE-BCC6-1D0613B5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tab1.page.ts   …continued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94468-DC40-4614-9B7C-BF782AED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0" y="661876"/>
            <a:ext cx="7967330" cy="44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92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8A26-E1EA-40FB-BBF6-CD84657C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to test, run ionic 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6885A-6DEF-4189-AFF0-6C7C80D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71" y="669518"/>
            <a:ext cx="5727405" cy="4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143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90FF-5F47-4519-B812-3F8DFFF8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FIREBASE : to view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334D1-FC02-4F8E-8734-6C94E53D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36" y="569614"/>
            <a:ext cx="6736457" cy="45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98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D1B-41C7-4608-ACC9-E4B53940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Complete code GITHUB</a:t>
            </a:r>
          </a:p>
        </p:txBody>
      </p:sp>
      <p:sp>
        <p:nvSpPr>
          <p:cNvPr id="3" name="Google Shape;102;p7">
            <a:extLst>
              <a:ext uri="{FF2B5EF4-FFF2-40B4-BE49-F238E27FC236}">
                <a16:creationId xmlns:a16="http://schemas.microsoft.com/office/drawing/2014/main" id="{57A5F5DA-E7EB-443D-B65C-940A2E605B18}"/>
              </a:ext>
            </a:extLst>
          </p:cNvPr>
          <p:cNvSpPr txBox="1"/>
          <p:nvPr/>
        </p:nvSpPr>
        <p:spPr>
          <a:xfrm>
            <a:off x="198474" y="1254926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2"/>
              </a:rPr>
              <a:t>https://github.com/khirulnizam/ionmasjid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6392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60950" y="0"/>
            <a:ext cx="82221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MY" b="1" dirty="0"/>
              <a:t>IONIC + Firebase S-CRUD</a:t>
            </a:r>
            <a:endParaRPr b="1" dirty="0"/>
          </a:p>
        </p:txBody>
      </p:sp>
      <p:sp>
        <p:nvSpPr>
          <p:cNvPr id="68" name="Google Shape;68;p1"/>
          <p:cNvSpPr txBox="1">
            <a:spLocks noGrp="1"/>
          </p:cNvSpPr>
          <p:nvPr>
            <p:ph type="subTitle" idx="1"/>
          </p:nvPr>
        </p:nvSpPr>
        <p:spPr>
          <a:xfrm>
            <a:off x="460950" y="16562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Select Records</a:t>
            </a:r>
            <a:endParaRPr dirty="0"/>
          </a:p>
        </p:txBody>
      </p:sp>
      <p:sp>
        <p:nvSpPr>
          <p:cNvPr id="69" name="Google Shape;69;p1"/>
          <p:cNvSpPr txBox="1"/>
          <p:nvPr/>
        </p:nvSpPr>
        <p:spPr>
          <a:xfrm>
            <a:off x="435150" y="2089125"/>
            <a:ext cx="82737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SLIDES/NOTES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sng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Bit.ly/ionickerul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OVERVIEW 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6754F-61C1-45F4-A1B6-A4688727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38" y="650280"/>
            <a:ext cx="6287386" cy="44790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6D5E-02F1-4884-92D0-A766D691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Create new Ionic project with Tabs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4722C-3021-47EC-8130-86A5514656D4}"/>
              </a:ext>
            </a:extLst>
          </p:cNvPr>
          <p:cNvSpPr txBox="1"/>
          <p:nvPr/>
        </p:nvSpPr>
        <p:spPr>
          <a:xfrm>
            <a:off x="524540" y="1173182"/>
            <a:ext cx="8094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D:\&gt;npm install -g ionic </a:t>
            </a:r>
            <a:r>
              <a:rPr lang="en-US" sz="2800" dirty="0" err="1"/>
              <a:t>cordova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D:\&gt;ionic start </a:t>
            </a:r>
            <a:r>
              <a:rPr lang="en-US" sz="2800" dirty="0" err="1"/>
              <a:t>ionmasjid</a:t>
            </a:r>
            <a:r>
              <a:rPr lang="en-US" sz="2800" dirty="0"/>
              <a:t> tabs</a:t>
            </a:r>
          </a:p>
          <a:p>
            <a:endParaRPr lang="en-US" sz="2800" dirty="0"/>
          </a:p>
          <a:p>
            <a:r>
              <a:rPr lang="nb-NO" sz="2800" dirty="0"/>
              <a:t>D:\ionmasjid&gt;npm install firebase @angular/fire</a:t>
            </a:r>
          </a:p>
          <a:p>
            <a:endParaRPr lang="nb-NO" sz="2800" dirty="0"/>
          </a:p>
          <a:p>
            <a:r>
              <a:rPr lang="en-US" sz="2800" dirty="0"/>
              <a:t>D:\ionmasjid&gt;ionic g service service/firebase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9341019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environment.ts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Provide the Google Firebase token in </a:t>
            </a:r>
            <a:r>
              <a:rPr lang="en-MY" sz="2800" dirty="0" err="1"/>
              <a:t>environment.ts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0474468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</a:t>
            </a:r>
            <a:r>
              <a:rPr lang="en-MY" dirty="0" err="1"/>
              <a:t>environment.ts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26522-621D-41DA-831C-42E0A72E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0" y="707538"/>
            <a:ext cx="8102009" cy="42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176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Select record process to Firebase in service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2262963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F9CFF-64E6-4BBB-90D7-51CB17F2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6" y="741620"/>
            <a:ext cx="7825563" cy="44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81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service/</a:t>
            </a:r>
            <a:r>
              <a:rPr lang="en-MY" dirty="0" err="1"/>
              <a:t>firebase.ts</a:t>
            </a:r>
            <a:r>
              <a:rPr lang="en-MY" dirty="0"/>
              <a:t> add function </a:t>
            </a:r>
            <a:r>
              <a:rPr lang="en-MY" dirty="0" err="1"/>
              <a:t>createEntry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88537-5859-4DBF-9D41-BB90EBE4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58" y="665864"/>
            <a:ext cx="7960242" cy="44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70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6D99-2D2C-48F8-BF37-26EC45CB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tab2.page.html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9532B-3DAE-451B-8CB7-E3C44502F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74" y="698132"/>
            <a:ext cx="6140602" cy="437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1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5D3F-E59C-4021-8811-0DF7480C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tab2.page.html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B4217-39F9-41CE-AA97-4B326282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46" y="669850"/>
            <a:ext cx="7953153" cy="44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419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9C01-8031-48A6-9105-A6C5B587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tab2.page.ts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5543-2FE8-4098-9601-CCDF73252817}"/>
              </a:ext>
            </a:extLst>
          </p:cNvPr>
          <p:cNvSpPr txBox="1"/>
          <p:nvPr/>
        </p:nvSpPr>
        <p:spPr>
          <a:xfrm>
            <a:off x="524540" y="1173182"/>
            <a:ext cx="8094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/>
              <a:t>snapshotToArray</a:t>
            </a:r>
            <a:r>
              <a:rPr lang="en-MY" sz="2800" dirty="0"/>
              <a:t> function to extract record from firebase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8282309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7D83-9A87-47BE-BCC6-1D0613B5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tab2.page.ts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94468-DC40-4614-9B7C-BF782AED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0" y="661876"/>
            <a:ext cx="7967330" cy="4481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989512-AA95-4F5E-9FCE-6CC8EB86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70" y="661876"/>
            <a:ext cx="7967330" cy="44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3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7D83-9A87-47BE-BCC6-1D0613B5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tab2.page.ts   …continued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9D86E-B352-4F6D-858C-C9E72FE5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92" y="657888"/>
            <a:ext cx="7974419" cy="44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523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8A26-E1EA-40FB-BBF6-CD84657C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: to test, run ionic serve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E7D2A-C53C-4574-8954-F342CBF4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56" y="723576"/>
            <a:ext cx="6204396" cy="44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5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90FF-5F47-4519-B812-3F8DFFF8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FIREBASE : to view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334D1-FC02-4F8E-8734-6C94E53D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36" y="569614"/>
            <a:ext cx="6736457" cy="45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814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03FD-DE88-447A-9B5B-4FB71F70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8560C-A7E8-461A-AD79-397C5E766629}"/>
              </a:ext>
            </a:extLst>
          </p:cNvPr>
          <p:cNvSpPr txBox="1"/>
          <p:nvPr/>
        </p:nvSpPr>
        <p:spPr>
          <a:xfrm>
            <a:off x="425302" y="964019"/>
            <a:ext cx="84995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S-CRUD – means Search, Create, Update &amp; Delete. Search and Create have been demoed to you.</a:t>
            </a:r>
          </a:p>
          <a:p>
            <a:endParaRPr lang="en-MY" sz="2800" dirty="0"/>
          </a:p>
          <a:p>
            <a:r>
              <a:rPr lang="en-MY" sz="2800" dirty="0"/>
              <a:t>Now in group, students need to do Search and Update on a new Table named </a:t>
            </a:r>
            <a:r>
              <a:rPr lang="en-MY" sz="2800" i="1" dirty="0"/>
              <a:t>AHLI</a:t>
            </a:r>
            <a:r>
              <a:rPr lang="en-MY" sz="2800" dirty="0"/>
              <a:t> – with column </a:t>
            </a:r>
            <a:r>
              <a:rPr lang="en-MY" sz="2800" i="1" dirty="0" err="1"/>
              <a:t>nama</a:t>
            </a:r>
            <a:r>
              <a:rPr lang="en-MY" sz="2800" dirty="0"/>
              <a:t>, </a:t>
            </a:r>
            <a:r>
              <a:rPr lang="en-MY" sz="2800" i="1" dirty="0" err="1"/>
              <a:t>nomborwasap</a:t>
            </a:r>
            <a:r>
              <a:rPr lang="en-MY" sz="2800" dirty="0"/>
              <a:t>, </a:t>
            </a:r>
            <a:r>
              <a:rPr lang="en-MY" sz="2800" i="1" dirty="0"/>
              <a:t>email</a:t>
            </a:r>
            <a:r>
              <a:rPr lang="en-MY" sz="2800" dirty="0"/>
              <a:t>, and </a:t>
            </a:r>
            <a:r>
              <a:rPr lang="en-MY" sz="2800" i="1" dirty="0" err="1"/>
              <a:t>akaunInstagram</a:t>
            </a:r>
            <a:r>
              <a:rPr lang="en-MY" sz="2800" dirty="0"/>
              <a:t>.</a:t>
            </a:r>
            <a:endParaRPr lang="nb-NO" sz="2800" dirty="0"/>
          </a:p>
          <a:p>
            <a:endParaRPr lang="nb-NO" sz="2800" dirty="0"/>
          </a:p>
          <a:p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0140317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D1B-41C7-4608-ACC9-E4B53940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Complete code GITHUB</a:t>
            </a:r>
          </a:p>
        </p:txBody>
      </p:sp>
      <p:sp>
        <p:nvSpPr>
          <p:cNvPr id="3" name="Google Shape;102;p7">
            <a:extLst>
              <a:ext uri="{FF2B5EF4-FFF2-40B4-BE49-F238E27FC236}">
                <a16:creationId xmlns:a16="http://schemas.microsoft.com/office/drawing/2014/main" id="{57A5F5DA-E7EB-443D-B65C-940A2E605B18}"/>
              </a:ext>
            </a:extLst>
          </p:cNvPr>
          <p:cNvSpPr txBox="1"/>
          <p:nvPr/>
        </p:nvSpPr>
        <p:spPr>
          <a:xfrm>
            <a:off x="198474" y="1254926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2"/>
              </a:rPr>
              <a:t>https://github.com/khirulnizam/ionmasjid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510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alert("Hello </a:t>
            </a:r>
            <a:r>
              <a:rPr lang="en-MY" sz="2200">
                <a:latin typeface="Courier New"/>
                <a:ea typeface="Courier New"/>
                <a:cs typeface="Courier New"/>
                <a:sym typeface="Courier New"/>
              </a:rPr>
              <a:t>Ionic! "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click)="helloWorld()"&gt; 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" y="822191"/>
            <a:ext cx="5368251" cy="4321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09" y="707614"/>
            <a:ext cx="5532520" cy="4435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8EEF6-2E24-43A2-8652-6757F868D0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89" t="14534" r="32297" b="13151"/>
          <a:stretch/>
        </p:blipFill>
        <p:spPr>
          <a:xfrm>
            <a:off x="3530639" y="451023"/>
            <a:ext cx="5577017" cy="4676128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Google Shape;153;p27">
            <a:extLst>
              <a:ext uri="{FF2B5EF4-FFF2-40B4-BE49-F238E27FC236}">
                <a16:creationId xmlns:a16="http://schemas.microsoft.com/office/drawing/2014/main" id="{80C4CF2C-2547-421D-B133-CBEB8F0ECC13}"/>
              </a:ext>
            </a:extLst>
          </p:cNvPr>
          <p:cNvSpPr txBox="1">
            <a:spLocks/>
          </p:cNvSpPr>
          <p:nvPr/>
        </p:nvSpPr>
        <p:spPr>
          <a:xfrm>
            <a:off x="3812401" y="1804050"/>
            <a:ext cx="5368251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>
                <a:solidFill>
                  <a:srgbClr val="FF0000"/>
                </a:solidFill>
                <a:highlight>
                  <a:srgbClr val="FFFF00"/>
                </a:highlight>
              </a:rPr>
              <a:t> bit.ly/m-mathurat </a:t>
            </a:r>
            <a:endParaRPr lang="en-MY" sz="3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322621" y="663365"/>
            <a:ext cx="200764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1" y="877549"/>
            <a:ext cx="3187054" cy="1075631"/>
          </a:xfrm>
          <a:prstGeom prst="rect">
            <a:avLst/>
          </a:prstGeom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3AF7-8DD4-47ED-9FE9-AF84B3EF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88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90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23251</TotalTime>
  <Words>3195</Words>
  <Application>Microsoft Office PowerPoint</Application>
  <PresentationFormat>On-screen Show (16:9)</PresentationFormat>
  <Paragraphs>735</Paragraphs>
  <Slides>174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9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PowerPoint Presentation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IONIC + Firebase S-CRUD</vt:lpstr>
      <vt:lpstr>OVERVIEW 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</vt:lpstr>
      <vt:lpstr>Google Firebase : Enable test mode</vt:lpstr>
      <vt:lpstr>Google Firebase : get key</vt:lpstr>
      <vt:lpstr>Google Firebase : project nickname</vt:lpstr>
      <vt:lpstr>Google Firebase : select copy Firebase security token</vt:lpstr>
      <vt:lpstr>IONIC : Create new Ionic project with Tabs</vt:lpstr>
      <vt:lpstr>IONIC : environment.ts</vt:lpstr>
      <vt:lpstr>IONIC : environment.ts</vt:lpstr>
      <vt:lpstr>IONIC : app.module.ts</vt:lpstr>
      <vt:lpstr>IONIC : app.module.ts</vt:lpstr>
      <vt:lpstr>IONIC : service/firebase.ts</vt:lpstr>
      <vt:lpstr>IONIC : service/firebase.ts</vt:lpstr>
      <vt:lpstr>IONIC : service/firebase.ts add function createEntry</vt:lpstr>
      <vt:lpstr>IONIC : tab1.page.html</vt:lpstr>
      <vt:lpstr>IONIC : tab1.page.html</vt:lpstr>
      <vt:lpstr>IONIC : tab1.page.html   [(ngModel)]</vt:lpstr>
      <vt:lpstr>IONIC : tab1.page.ts</vt:lpstr>
      <vt:lpstr>IONIC : tab1.page.ts</vt:lpstr>
      <vt:lpstr>IONIC : tab1.page.ts</vt:lpstr>
      <vt:lpstr>IONIC : tab1.page.ts   …continued</vt:lpstr>
      <vt:lpstr>IONIC : to test, run ionic serve</vt:lpstr>
      <vt:lpstr>FIREBASE : to view records</vt:lpstr>
      <vt:lpstr>Complete code GITHUB</vt:lpstr>
      <vt:lpstr>IONIC + Firebase S-CRUD</vt:lpstr>
      <vt:lpstr>OVERVIEW </vt:lpstr>
      <vt:lpstr>IONIC : Create new Ionic project with Tabs</vt:lpstr>
      <vt:lpstr>IONIC : environment.ts</vt:lpstr>
      <vt:lpstr>IONIC : environment.ts</vt:lpstr>
      <vt:lpstr>IONIC : service/firebase.ts</vt:lpstr>
      <vt:lpstr>IONIC : service/firebase.ts</vt:lpstr>
      <vt:lpstr>IONIC : service/firebase.ts add function createEntry</vt:lpstr>
      <vt:lpstr>IONIC : tab2.page.html</vt:lpstr>
      <vt:lpstr>IONIC : tab2.page.html</vt:lpstr>
      <vt:lpstr>IONIC : tab2.page.ts</vt:lpstr>
      <vt:lpstr>IONIC : tab2.page.ts</vt:lpstr>
      <vt:lpstr>IONIC : tab2.page.ts   …continued</vt:lpstr>
      <vt:lpstr>IONIC : to test, run ionic serve</vt:lpstr>
      <vt:lpstr>FIREBASE : to view records</vt:lpstr>
      <vt:lpstr>PowerPoint Presentation</vt:lpstr>
      <vt:lpstr>Complete code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512</cp:revision>
  <dcterms:modified xsi:type="dcterms:W3CDTF">2020-08-16T10:14:24Z</dcterms:modified>
</cp:coreProperties>
</file>